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6D086-C514-473B-A263-36623215B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0A18C1-AD15-4D5B-97A6-E09F2B549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0F0FED-774F-4714-9817-3BF4146C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8C409E-12AD-4B9F-B62D-F79F81D9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6B701D-5E15-452F-9B5E-C10B9764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44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8C177-1A8F-4439-A597-FEFBFC4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D6EDCF-27C7-4B33-8803-31715BE4F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866E58-95A5-4EC4-97E6-A5440C86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3160FE-9439-4416-B541-73DAB9B5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A83666-2A74-4F2E-BBFE-A6EE9C37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6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A96022-FC8E-4AD3-B82D-856487DEE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EFD2F4-2743-4610-A1F9-65167488A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149376-F248-47D2-817D-79412316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4E3E9B-DF44-4419-8175-F7FD2E9AA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708DE9-955C-4F34-BDC5-A3A7CC54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3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C019A-080E-4BF8-8E45-B01C8389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A49AB3-6861-493C-9CA5-86CAD8846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16A0CA-1E6E-406B-AC29-3A7E53D2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16D03E-B050-4AFA-8CFE-15E6C8DB9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9514FB-E5FA-487C-95B7-A1C280C9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02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7D41E-FA69-4DF4-B429-EF6C8B30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271E0F-99D2-4788-B375-A2BB9AEB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B50718-5ABC-49E0-B564-479DA0C02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C11BA5-12A0-4859-9337-4B66E7BC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7851AE-1CB7-47EB-94F5-8163EEF6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10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12CAB-E96C-4165-A21E-CEFD00D5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C64065-EB72-46BC-858A-4F6AF807E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6D2034-E8B4-46EF-B4CB-25D94F619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BF0EB6-A251-4899-A9A1-008851AF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7778EE-515B-4AA8-82CC-0FE2DD39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538AB5-D9FA-425F-BFEA-2E8F5632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07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F43DD-4BDA-4226-A032-F5971B87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F34442-A15B-4839-9DC4-F491165F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0346FB-3B4E-4656-8138-1A7A6E506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2E84E1-877A-4584-BC4A-81E38013E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983105E-7638-409D-BEA2-19EBA0F49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98F0F7-3169-4D96-8E29-B22AB2FB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3ECB6C5-5E86-4BC5-8D93-27FBD0B39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9A399D3-F436-4200-B6A2-F4BF86B1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42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4B71C-CA60-4FA1-8BD6-224B5495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A07315-E306-4A14-B12F-49F9C391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7BA2742-4080-4138-91A5-9A5938FA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E6E49D-2EA3-4F04-B44F-D4316696F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78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9E22A04-42B0-40E6-8A5E-C65630B6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EAC591-F4E2-45EC-A436-38CC8566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D3745F-9D45-47D6-8F6B-F9018CD1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81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E0EEB-432A-422D-9EFA-8B384D75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9285D4-6EC7-48EB-AECC-66251C907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8D3B84-CF25-4ACB-AA6D-898ADAE9C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FB742B-04CE-4CDD-9290-AD7DCBFA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47C986-0FEF-41BA-9CA9-A7DA6CC0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6155BD-C8F0-464B-98D6-249037C7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14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27056-7161-49CC-9A1D-6674737A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2555CBA-E024-45BB-8B07-E271D41A3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EFF5B0-024F-4919-851A-76A56DEBC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9698E7-BA9F-4CDB-8D5D-AFF1D46B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8FD891-9DE4-4179-ABDD-76B97067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42CAA4-6EC1-4525-A4E4-FC3366A8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54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F856BF-8BE4-4CF0-808F-0A53AAFA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E41AD6-4DC3-4751-AD47-7F0DDA366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EB7E5F-8633-4CDC-8876-A14F328E5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4AFB0-6A93-4F08-B0EF-91A765FBA93B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1075D7-5D68-48DD-822A-386B59299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DC731F-7BE6-43AB-AC55-A94C648FE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7BC3F-AD39-4383-8FFF-1671B661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75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Árvore com flores rosas&#10;&#10;Descrição gerada automaticamente com confiança baixa">
            <a:extLst>
              <a:ext uri="{FF2B5EF4-FFF2-40B4-BE49-F238E27FC236}">
                <a16:creationId xmlns:a16="http://schemas.microsoft.com/office/drawing/2014/main" id="{79D93689-8104-43FC-975C-AB9789F8D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99" b="9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F4A9AD-7F01-4ACA-97E9-608F46E4E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sz="4000" b="1" dirty="0"/>
              <a:t>Teoria dos Grafos com 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B182FC-663D-41F7-A00A-D84B515DF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sz="3200" dirty="0"/>
              <a:t>@fmasanori</a:t>
            </a:r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18B007-90E7-42BD-9843-D6323DBB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Maximum Independent Set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8A26BC4-4E2F-4647-AD3A-F31DD370C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8978" y="578738"/>
            <a:ext cx="5642195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1096CD84-4EE6-4269-B48F-44FCDCDC0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89" y="-25362"/>
            <a:ext cx="9150056" cy="69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198CE-F7F8-4724-9B1F-E2675BB7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6478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bit.ly/</a:t>
            </a:r>
            <a:r>
              <a:rPr lang="pt-BR" dirty="0" err="1"/>
              <a:t>PythonED</a:t>
            </a:r>
            <a:br>
              <a:rPr lang="pt-BR"/>
            </a:br>
            <a:r>
              <a:rPr lang="pt-BR"/>
              <a:t>@fmasanori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875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F60C068-9D13-46A7-8AE7-2DF2B6374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9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C87D5F-D9FA-44DE-8A88-F4124C16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49" y="390914"/>
            <a:ext cx="5181597" cy="891922"/>
          </a:xfrm>
        </p:spPr>
        <p:txBody>
          <a:bodyPr anchor="b">
            <a:normAutofit/>
          </a:bodyPr>
          <a:lstStyle/>
          <a:p>
            <a:r>
              <a:rPr lang="pt-BR" b="1" dirty="0"/>
              <a:t>Arthur Merlin Games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D7996A-34FC-4254-AEF7-1203363C6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49" y="1495450"/>
            <a:ext cx="7494208" cy="4392511"/>
          </a:xfrm>
        </p:spPr>
        <p:txBody>
          <a:bodyPr anchor="t">
            <a:normAutofit/>
          </a:bodyPr>
          <a:lstStyle/>
          <a:p>
            <a:r>
              <a:rPr lang="pt-BR" sz="3200" dirty="0"/>
              <a:t>Casar 150 donzelas com 150 cavaleiros</a:t>
            </a:r>
          </a:p>
          <a:p>
            <a:r>
              <a:rPr lang="pt-BR" sz="3200" dirty="0"/>
              <a:t>Colocar os 150 cavaleiros em torno da Távola Redonda</a:t>
            </a:r>
          </a:p>
          <a:p>
            <a:r>
              <a:rPr lang="pt-BR" sz="3200" dirty="0"/>
              <a:t>10**262 possibilidades</a:t>
            </a:r>
          </a:p>
          <a:p>
            <a:r>
              <a:rPr lang="pt-BR" sz="3200" dirty="0"/>
              <a:t>10**255 anos (vendo uma possibilidade por segundo) </a:t>
            </a:r>
          </a:p>
          <a:p>
            <a:r>
              <a:rPr lang="pt-BR" sz="3200" dirty="0"/>
              <a:t>10**22 idade do universo</a:t>
            </a:r>
          </a:p>
          <a:p>
            <a:r>
              <a:rPr lang="pt-BR" sz="3200" dirty="0"/>
              <a:t>10**79 prótons no mundo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D6E652B-D23C-4E4C-8E0D-78E1FECA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990" y="468824"/>
            <a:ext cx="4030753" cy="51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 descr="Gráfico&#10;&#10;Descrição gerada automaticamente">
            <a:extLst>
              <a:ext uri="{FF2B5EF4-FFF2-40B4-BE49-F238E27FC236}">
                <a16:creationId xmlns:a16="http://schemas.microsoft.com/office/drawing/2014/main" id="{F8FCC284-F061-4DD6-9755-42169F3D3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5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F261C8E5-7F4E-4A7E-9DDA-1C10E6AFB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633" y="643467"/>
            <a:ext cx="81627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1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CC32CAD-C2D4-493B-B04E-314D8D8C7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029" y="643467"/>
            <a:ext cx="747794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5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F8FC6B52-074D-45AD-BC5B-0558E4461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633" y="643467"/>
            <a:ext cx="81627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7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áfico, Gráfico de radar&#10;&#10;Descrição gerada automaticamente">
            <a:extLst>
              <a:ext uri="{FF2B5EF4-FFF2-40B4-BE49-F238E27FC236}">
                <a16:creationId xmlns:a16="http://schemas.microsoft.com/office/drawing/2014/main" id="{8D2E3D0D-BCEA-4DE9-93C4-F6D503CD6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59" y="643467"/>
            <a:ext cx="757968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7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0FE840-CF79-4EB8-8D03-3F9D7DA7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Heuristicas de aproximação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11E9A74E-6525-436F-95DE-B5F2523C8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498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66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Teoria dos Grafos com Python</vt:lpstr>
      <vt:lpstr>Apresentação do PowerPoint</vt:lpstr>
      <vt:lpstr>Arthur Merlin Games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Heuristicas de aproximação</vt:lpstr>
      <vt:lpstr>Maximum Independent Set</vt:lpstr>
      <vt:lpstr>Apresentação do PowerPoint</vt:lpstr>
      <vt:lpstr>bit.ly/PythonED @fmasanori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Masanori</dc:creator>
  <cp:lastModifiedBy>Fernando Masanori</cp:lastModifiedBy>
  <cp:revision>17</cp:revision>
  <dcterms:created xsi:type="dcterms:W3CDTF">2021-10-15T13:51:04Z</dcterms:created>
  <dcterms:modified xsi:type="dcterms:W3CDTF">2021-10-15T18:02:38Z</dcterms:modified>
</cp:coreProperties>
</file>